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80" r:id="rId16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3" y="978345"/>
                <a:ext cx="1614329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ジャック端子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AEB89BF-A742-D902-14F9-8C5F131D9F66}"/>
              </a:ext>
            </a:extLst>
          </p:cNvPr>
          <p:cNvCxnSpPr>
            <a:cxnSpLocks/>
          </p:cNvCxnSpPr>
          <p:nvPr/>
        </p:nvCxnSpPr>
        <p:spPr>
          <a:xfrm>
            <a:off x="2078182" y="581891"/>
            <a:ext cx="7564582" cy="0"/>
          </a:xfrm>
          <a:prstGeom prst="line">
            <a:avLst/>
          </a:prstGeom>
          <a:ln w="69850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EAA8353-5046-BCBE-BC04-3FCD767FDA35}"/>
              </a:ext>
            </a:extLst>
          </p:cNvPr>
          <p:cNvCxnSpPr>
            <a:cxnSpLocks/>
          </p:cNvCxnSpPr>
          <p:nvPr/>
        </p:nvCxnSpPr>
        <p:spPr>
          <a:xfrm>
            <a:off x="2078182" y="6456222"/>
            <a:ext cx="7564582" cy="0"/>
          </a:xfrm>
          <a:prstGeom prst="line">
            <a:avLst/>
          </a:prstGeom>
          <a:ln w="69850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9605DAE-9FDB-FA06-32EB-72834A4D3C10}"/>
              </a:ext>
            </a:extLst>
          </p:cNvPr>
          <p:cNvCxnSpPr>
            <a:cxnSpLocks/>
          </p:cNvCxnSpPr>
          <p:nvPr/>
        </p:nvCxnSpPr>
        <p:spPr>
          <a:xfrm>
            <a:off x="5929745" y="5929745"/>
            <a:ext cx="0" cy="526477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283DD7F-9E2F-E468-ED5E-3BF0F291E388}"/>
              </a:ext>
            </a:extLst>
          </p:cNvPr>
          <p:cNvCxnSpPr>
            <a:cxnSpLocks/>
          </p:cNvCxnSpPr>
          <p:nvPr/>
        </p:nvCxnSpPr>
        <p:spPr>
          <a:xfrm flipH="1">
            <a:off x="5306290" y="5569527"/>
            <a:ext cx="1274618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89069C3-0867-D425-1A7E-C2817D36E81C}"/>
              </a:ext>
            </a:extLst>
          </p:cNvPr>
          <p:cNvCxnSpPr>
            <a:cxnSpLocks/>
          </p:cNvCxnSpPr>
          <p:nvPr/>
        </p:nvCxnSpPr>
        <p:spPr>
          <a:xfrm flipH="1">
            <a:off x="5306290" y="5929745"/>
            <a:ext cx="1274618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21749</TotalTime>
  <Words>159</Words>
  <Application>Microsoft Macintosh PowerPoint</Application>
  <PresentationFormat>ワイド画面</PresentationFormat>
  <Paragraphs>84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20</cp:revision>
  <cp:lastPrinted>2025-01-02T16:00:59Z</cp:lastPrinted>
  <dcterms:created xsi:type="dcterms:W3CDTF">2024-12-20T07:35:02Z</dcterms:created>
  <dcterms:modified xsi:type="dcterms:W3CDTF">2025-01-04T10:04:54Z</dcterms:modified>
</cp:coreProperties>
</file>